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68" r:id="rId3"/>
    <p:sldId id="293" r:id="rId4"/>
    <p:sldId id="294" r:id="rId5"/>
    <p:sldId id="296" r:id="rId6"/>
    <p:sldId id="297" r:id="rId7"/>
    <p:sldId id="295" r:id="rId8"/>
    <p:sldId id="284" r:id="rId9"/>
    <p:sldId id="270" r:id="rId10"/>
    <p:sldId id="269" r:id="rId11"/>
    <p:sldId id="271" r:id="rId12"/>
    <p:sldId id="275" r:id="rId13"/>
    <p:sldId id="273" r:id="rId14"/>
    <p:sldId id="276" r:id="rId15"/>
    <p:sldId id="289" r:id="rId16"/>
    <p:sldId id="278" r:id="rId17"/>
    <p:sldId id="291" r:id="rId18"/>
    <p:sldId id="290" r:id="rId19"/>
    <p:sldId id="280" r:id="rId20"/>
    <p:sldId id="298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0008EFE0-4996-4DF0-9B54-238C79DCADA0}">
          <p14:sldIdLst>
            <p14:sldId id="256"/>
            <p14:sldId id="268"/>
            <p14:sldId id="293"/>
            <p14:sldId id="294"/>
            <p14:sldId id="296"/>
            <p14:sldId id="297"/>
            <p14:sldId id="295"/>
            <p14:sldId id="284"/>
            <p14:sldId id="270"/>
            <p14:sldId id="269"/>
            <p14:sldId id="271"/>
            <p14:sldId id="275"/>
            <p14:sldId id="273"/>
            <p14:sldId id="276"/>
            <p14:sldId id="289"/>
            <p14:sldId id="278"/>
            <p14:sldId id="291"/>
            <p14:sldId id="290"/>
            <p14:sldId id="280"/>
            <p14:sldId id="298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uypers Nick [student]" initials="CN[" lastIdx="1" clrIdx="0">
    <p:extLst>
      <p:ext uri="{19B8F6BF-5375-455C-9EA6-DF929625EA0E}">
        <p15:presenceInfo xmlns:p15="http://schemas.microsoft.com/office/powerpoint/2012/main" userId="Cuypers Nick [student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0277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4632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31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7172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564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82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9179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8135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906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635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6411FB4-F18A-4FAE-AADB-C4F8FD821B5F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72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11FB4-F18A-4FAE-AADB-C4F8FD821B5F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732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gif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104" y="2607179"/>
            <a:ext cx="8045742" cy="2076145"/>
          </a:xfrm>
        </p:spPr>
        <p:txBody>
          <a:bodyPr>
            <a:normAutofit fontScale="90000"/>
          </a:bodyPr>
          <a:lstStyle/>
          <a:p>
            <a:pPr algn="l"/>
            <a:r>
              <a:rPr lang="nl-BE" dirty="0">
                <a:solidFill>
                  <a:srgbClr val="42A5F5"/>
                </a:solidFill>
                <a:latin typeface="+mn-lt"/>
              </a:rPr>
              <a:t>Groep 2b </a:t>
            </a:r>
            <a:r>
              <a:rPr lang="nl-BE" cap="none" dirty="0" err="1">
                <a:solidFill>
                  <a:srgbClr val="42A5F5"/>
                </a:solidFill>
                <a:latin typeface="+mn-lt"/>
              </a:rPr>
              <a:t>e</a:t>
            </a:r>
            <a:r>
              <a:rPr lang="nl-BE" dirty="0" err="1">
                <a:solidFill>
                  <a:srgbClr val="42A5F5"/>
                </a:solidFill>
                <a:latin typeface="+mn-lt"/>
              </a:rPr>
              <a:t>-h</a:t>
            </a:r>
            <a:r>
              <a:rPr lang="nl-BE" cap="none" dirty="0" err="1">
                <a:solidFill>
                  <a:srgbClr val="42A5F5"/>
                </a:solidFill>
                <a:latin typeface="+mn-lt"/>
              </a:rPr>
              <a:t>ealth</a:t>
            </a:r>
            <a:br>
              <a:rPr lang="nl-BE" cap="none" dirty="0">
                <a:solidFill>
                  <a:srgbClr val="42A5F5"/>
                </a:solidFill>
                <a:latin typeface="+mn-lt"/>
              </a:rPr>
            </a:br>
            <a:r>
              <a:rPr lang="nl-BE" sz="6000" cap="none" dirty="0">
                <a:solidFill>
                  <a:srgbClr val="42A5F5"/>
                </a:solidFill>
                <a:latin typeface="+mn-lt"/>
              </a:rPr>
              <a:t>Nick Cuypers</a:t>
            </a:r>
            <a:br>
              <a:rPr lang="nl-BE" sz="6000" cap="none" dirty="0">
                <a:solidFill>
                  <a:srgbClr val="42A5F5"/>
                </a:solidFill>
                <a:latin typeface="+mn-lt"/>
              </a:rPr>
            </a:br>
            <a:r>
              <a:rPr lang="nl-BE" sz="6000" cap="none" dirty="0">
                <a:solidFill>
                  <a:srgbClr val="42A5F5"/>
                </a:solidFill>
                <a:latin typeface="+mn-lt"/>
              </a:rPr>
              <a:t>Koen Schauwaert</a:t>
            </a:r>
            <a:br>
              <a:rPr lang="nl-BE" sz="6000" cap="none" dirty="0">
                <a:solidFill>
                  <a:srgbClr val="42A5F5"/>
                </a:solidFill>
                <a:latin typeface="+mn-lt"/>
              </a:rPr>
            </a:br>
            <a:r>
              <a:rPr lang="nl-BE" sz="6000" cap="none" dirty="0" err="1">
                <a:solidFill>
                  <a:srgbClr val="42A5F5"/>
                </a:solidFill>
                <a:latin typeface="+mn-lt"/>
              </a:rPr>
              <a:t>Ukko-Pekka</a:t>
            </a:r>
            <a:r>
              <a:rPr lang="nl-BE" sz="6000" cap="none" dirty="0">
                <a:solidFill>
                  <a:srgbClr val="42A5F5"/>
                </a:solidFill>
                <a:latin typeface="+mn-lt"/>
              </a:rPr>
              <a:t> </a:t>
            </a:r>
            <a:r>
              <a:rPr lang="nl-BE" sz="6000" cap="none" dirty="0" err="1">
                <a:solidFill>
                  <a:srgbClr val="42A5F5"/>
                </a:solidFill>
                <a:latin typeface="+mn-lt"/>
              </a:rPr>
              <a:t>Peura</a:t>
            </a:r>
            <a:br>
              <a:rPr lang="nl-BE" sz="6000" cap="none" dirty="0">
                <a:solidFill>
                  <a:srgbClr val="42A5F5"/>
                </a:solidFill>
                <a:latin typeface="+mn-lt"/>
              </a:rPr>
            </a:br>
            <a:r>
              <a:rPr lang="nl-BE" sz="6000" cap="none" dirty="0">
                <a:solidFill>
                  <a:srgbClr val="42A5F5"/>
                </a:solidFill>
                <a:latin typeface="+mn-lt"/>
              </a:rPr>
              <a:t>Emilia </a:t>
            </a:r>
            <a:r>
              <a:rPr lang="nl-BE" sz="6000" cap="none" dirty="0" err="1">
                <a:solidFill>
                  <a:srgbClr val="42A5F5"/>
                </a:solidFill>
                <a:latin typeface="+mn-lt"/>
              </a:rPr>
              <a:t>Ryhänen</a:t>
            </a:r>
            <a:endParaRPr lang="nl-BE" sz="67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487" y="988605"/>
            <a:ext cx="3550656" cy="3550656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742104" y="4814583"/>
            <a:ext cx="1065650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900" dirty="0"/>
              <a:t>=  F I N A L   P R E S E N T A T I O N =</a:t>
            </a:r>
            <a:endParaRPr lang="nl-NL" sz="4900" dirty="0"/>
          </a:p>
        </p:txBody>
      </p:sp>
    </p:spTree>
    <p:extLst>
      <p:ext uri="{BB962C8B-B14F-4D97-AF65-F5344CB8AC3E}">
        <p14:creationId xmlns:p14="http://schemas.microsoft.com/office/powerpoint/2010/main" val="3512917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0" y="329938"/>
            <a:ext cx="3090754" cy="63057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5763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Login </a:t>
            </a:r>
            <a:r>
              <a:rPr lang="nl-BE" sz="4800" dirty="0" err="1"/>
              <a:t>activity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33636" y="1784998"/>
            <a:ext cx="5769114" cy="4487618"/>
          </a:xfrm>
        </p:spPr>
        <p:txBody>
          <a:bodyPr>
            <a:normAutofit/>
          </a:bodyPr>
          <a:lstStyle/>
          <a:p>
            <a:r>
              <a:rPr lang="nl-BE" dirty="0"/>
              <a:t>Login Activity:</a:t>
            </a:r>
          </a:p>
          <a:p>
            <a:pPr lvl="1"/>
            <a:r>
              <a:rPr lang="nl-BE" dirty="0"/>
              <a:t>Online login/register</a:t>
            </a:r>
          </a:p>
          <a:p>
            <a:pPr lvl="1"/>
            <a:r>
              <a:rPr lang="nl-BE" dirty="0"/>
              <a:t>Data </a:t>
            </a:r>
            <a:r>
              <a:rPr lang="nl-BE" dirty="0" err="1"/>
              <a:t>goes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Firebase</a:t>
            </a:r>
            <a:r>
              <a:rPr lang="nl-BE" dirty="0"/>
              <a:t> database</a:t>
            </a:r>
          </a:p>
          <a:p>
            <a:pPr lvl="1"/>
            <a:endParaRPr lang="nl-BE" dirty="0"/>
          </a:p>
          <a:p>
            <a:pPr lvl="1"/>
            <a:r>
              <a:rPr lang="nl-BE" dirty="0" err="1"/>
              <a:t>Continues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Main</a:t>
            </a:r>
            <a:r>
              <a:rPr lang="nl-BE" dirty="0"/>
              <a:t> Activity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29" y="1018095"/>
            <a:ext cx="2712268" cy="482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608" y="329938"/>
            <a:ext cx="3090754" cy="63057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 err="1"/>
              <a:t>Main</a:t>
            </a:r>
            <a:r>
              <a:rPr lang="nl-BE" sz="4800" dirty="0"/>
              <a:t> </a:t>
            </a:r>
            <a:r>
              <a:rPr lang="nl-BE" sz="4800" dirty="0" err="1"/>
              <a:t>activity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sz="1800" dirty="0"/>
              <a:t>Team name at top</a:t>
            </a:r>
          </a:p>
          <a:p>
            <a:r>
              <a:rPr lang="nl-BE" sz="1800" dirty="0"/>
              <a:t>User name + random </a:t>
            </a:r>
            <a:r>
              <a:rPr lang="nl-BE" sz="1800" dirty="0" err="1"/>
              <a:t>welcome</a:t>
            </a:r>
            <a:r>
              <a:rPr lang="nl-BE" sz="1800" dirty="0"/>
              <a:t> </a:t>
            </a:r>
            <a:r>
              <a:rPr lang="nl-BE" sz="1800" dirty="0" err="1"/>
              <a:t>message</a:t>
            </a:r>
            <a:endParaRPr lang="nl-BE" sz="1800" dirty="0"/>
          </a:p>
          <a:p>
            <a:r>
              <a:rPr lang="nl-BE" sz="1800" dirty="0"/>
              <a:t>4 “</a:t>
            </a:r>
            <a:r>
              <a:rPr lang="nl-BE" sz="1800" dirty="0" err="1"/>
              <a:t>blocks</a:t>
            </a:r>
            <a:r>
              <a:rPr lang="nl-BE" sz="1800" dirty="0"/>
              <a:t>”:</a:t>
            </a:r>
          </a:p>
          <a:p>
            <a:pPr lvl="1"/>
            <a:r>
              <a:rPr lang="nl-BE" sz="1600" dirty="0"/>
              <a:t>Steps taken</a:t>
            </a:r>
          </a:p>
          <a:p>
            <a:pPr lvl="1"/>
            <a:r>
              <a:rPr lang="nl-BE" sz="1600" dirty="0" err="1"/>
              <a:t>Calories</a:t>
            </a:r>
            <a:r>
              <a:rPr lang="nl-BE" sz="1600" dirty="0"/>
              <a:t> </a:t>
            </a:r>
            <a:r>
              <a:rPr lang="nl-BE" sz="1600" dirty="0" err="1"/>
              <a:t>burned</a:t>
            </a:r>
            <a:endParaRPr lang="nl-BE" sz="1600" dirty="0"/>
          </a:p>
          <a:p>
            <a:pPr lvl="1"/>
            <a:r>
              <a:rPr lang="nl-BE" sz="1600" dirty="0" err="1"/>
              <a:t>Heart</a:t>
            </a:r>
            <a:r>
              <a:rPr lang="nl-BE" sz="1600" dirty="0"/>
              <a:t> </a:t>
            </a:r>
            <a:r>
              <a:rPr lang="nl-BE" sz="1600" dirty="0" err="1"/>
              <a:t>rate</a:t>
            </a:r>
            <a:r>
              <a:rPr lang="nl-BE" sz="1600" dirty="0"/>
              <a:t> (</a:t>
            </a:r>
            <a:r>
              <a:rPr lang="nl-BE" sz="1600" dirty="0" err="1"/>
              <a:t>current</a:t>
            </a:r>
            <a:r>
              <a:rPr lang="nl-BE" sz="1600" dirty="0"/>
              <a:t>)</a:t>
            </a:r>
          </a:p>
          <a:p>
            <a:pPr lvl="1"/>
            <a:r>
              <a:rPr lang="nl-BE" sz="1600" dirty="0" err="1"/>
              <a:t>Heart</a:t>
            </a:r>
            <a:r>
              <a:rPr lang="nl-BE" sz="1600" dirty="0"/>
              <a:t> </a:t>
            </a:r>
            <a:r>
              <a:rPr lang="nl-BE" sz="1600" dirty="0" err="1"/>
              <a:t>rate</a:t>
            </a:r>
            <a:r>
              <a:rPr lang="nl-BE" sz="1600" dirty="0"/>
              <a:t> (</a:t>
            </a:r>
            <a:r>
              <a:rPr lang="nl-BE" sz="1600" dirty="0" err="1"/>
              <a:t>average</a:t>
            </a:r>
            <a:r>
              <a:rPr lang="nl-BE" sz="1600" dirty="0"/>
              <a:t>)</a:t>
            </a:r>
          </a:p>
          <a:p>
            <a:r>
              <a:rPr lang="nl-BE" sz="1800" dirty="0"/>
              <a:t>3 buttons:</a:t>
            </a:r>
          </a:p>
          <a:p>
            <a:pPr lvl="1"/>
            <a:r>
              <a:rPr lang="nl-BE" sz="1600" dirty="0"/>
              <a:t>Connect</a:t>
            </a:r>
          </a:p>
          <a:p>
            <a:pPr lvl="1"/>
            <a:r>
              <a:rPr lang="nl-BE" sz="1600" dirty="0"/>
              <a:t>View </a:t>
            </a:r>
            <a:r>
              <a:rPr lang="nl-BE" sz="1600" dirty="0" err="1"/>
              <a:t>graph</a:t>
            </a:r>
            <a:endParaRPr lang="nl-BE" sz="1600" dirty="0"/>
          </a:p>
          <a:p>
            <a:pPr lvl="1"/>
            <a:r>
              <a:rPr lang="nl-BE" sz="1600" dirty="0"/>
              <a:t>New </a:t>
            </a:r>
            <a:r>
              <a:rPr lang="nl-BE" sz="1600" dirty="0" err="1"/>
              <a:t>workout</a:t>
            </a:r>
            <a:endParaRPr lang="nl-BE" sz="1600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216" y="1027522"/>
            <a:ext cx="2701663" cy="480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6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Steps taken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Google Fit API:</a:t>
            </a:r>
          </a:p>
          <a:p>
            <a:pPr lvl="1"/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Sensor.</a:t>
            </a:r>
            <a:r>
              <a:rPr lang="nl-BE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TYPE_STEP_COUNTER</a:t>
            </a:r>
            <a:endParaRPr lang="nl-BE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  <a:p>
            <a:r>
              <a:rPr lang="nl-BE" dirty="0"/>
              <a:t>Data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calculate</a:t>
            </a:r>
            <a:r>
              <a:rPr lang="nl-BE" dirty="0"/>
              <a:t> </a:t>
            </a:r>
            <a:r>
              <a:rPr lang="nl-BE" dirty="0" err="1"/>
              <a:t>burned</a:t>
            </a:r>
            <a:r>
              <a:rPr lang="nl-BE" dirty="0"/>
              <a:t> </a:t>
            </a:r>
            <a:r>
              <a:rPr lang="nl-BE" dirty="0" err="1"/>
              <a:t>calories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Sends</a:t>
            </a:r>
            <a:r>
              <a:rPr lang="nl-BE" dirty="0"/>
              <a:t> data </a:t>
            </a:r>
            <a:r>
              <a:rPr lang="nl-BE" dirty="0" err="1"/>
              <a:t>to</a:t>
            </a:r>
            <a:r>
              <a:rPr lang="nl-BE" dirty="0"/>
              <a:t> database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608" y="329938"/>
            <a:ext cx="3090754" cy="6305787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216" y="1027522"/>
            <a:ext cx="2701663" cy="480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54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 err="1"/>
              <a:t>Calories</a:t>
            </a:r>
            <a:r>
              <a:rPr lang="nl-BE" sz="4800" dirty="0"/>
              <a:t> </a:t>
            </a:r>
            <a:r>
              <a:rPr lang="nl-BE" sz="4800" dirty="0" err="1"/>
              <a:t>burned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 err="1"/>
              <a:t>Formula</a:t>
            </a:r>
            <a:r>
              <a:rPr lang="nl-BE" dirty="0"/>
              <a:t> complex:</a:t>
            </a:r>
          </a:p>
          <a:p>
            <a:pPr lvl="1"/>
            <a:r>
              <a:rPr lang="nl-BE" dirty="0" err="1"/>
              <a:t>Weight</a:t>
            </a:r>
            <a:r>
              <a:rPr lang="nl-BE" dirty="0"/>
              <a:t> user </a:t>
            </a:r>
            <a:r>
              <a:rPr lang="nl-BE" dirty="0" err="1"/>
              <a:t>and</a:t>
            </a:r>
            <a:r>
              <a:rPr lang="nl-BE" dirty="0"/>
              <a:t> time taken over 100 m</a:t>
            </a:r>
          </a:p>
          <a:p>
            <a:pPr lvl="1"/>
            <a:endParaRPr lang="nl-BE" dirty="0"/>
          </a:p>
          <a:p>
            <a:r>
              <a:rPr lang="nl-BE" dirty="0" err="1"/>
              <a:t>Our</a:t>
            </a:r>
            <a:r>
              <a:rPr lang="nl-BE" dirty="0"/>
              <a:t> focus </a:t>
            </a:r>
            <a:r>
              <a:rPr lang="nl-BE" dirty="0" err="1"/>
              <a:t>not</a:t>
            </a:r>
            <a:r>
              <a:rPr lang="nl-BE" dirty="0"/>
              <a:t> on stepcounter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 err="1"/>
              <a:t>Average</a:t>
            </a:r>
            <a:r>
              <a:rPr lang="nl-BE" dirty="0"/>
              <a:t> person:</a:t>
            </a:r>
          </a:p>
          <a:p>
            <a:pPr lvl="1"/>
            <a:r>
              <a:rPr lang="nl-BE" dirty="0"/>
              <a:t>0,044 KCAL </a:t>
            </a:r>
            <a:r>
              <a:rPr lang="nl-BE" dirty="0" err="1"/>
              <a:t>each</a:t>
            </a:r>
            <a:r>
              <a:rPr lang="nl-BE" dirty="0"/>
              <a:t> step</a:t>
            </a:r>
          </a:p>
          <a:p>
            <a:pPr lvl="1"/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caloriesBurned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= steps * 0.044</a:t>
            </a:r>
          </a:p>
          <a:p>
            <a:pPr lvl="1"/>
            <a:endParaRPr lang="nl-BE" sz="20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608" y="329938"/>
            <a:ext cx="3090754" cy="6305787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216" y="1027522"/>
            <a:ext cx="2701663" cy="480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83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 err="1"/>
              <a:t>Heart</a:t>
            </a:r>
            <a:r>
              <a:rPr lang="nl-BE" sz="4800" dirty="0"/>
              <a:t> </a:t>
            </a:r>
            <a:r>
              <a:rPr lang="nl-BE" sz="4800" dirty="0" err="1"/>
              <a:t>rate</a:t>
            </a:r>
            <a:r>
              <a:rPr lang="nl-BE" sz="4800" dirty="0"/>
              <a:t> (</a:t>
            </a:r>
            <a:r>
              <a:rPr lang="nl-BE" sz="3600" dirty="0" err="1"/>
              <a:t>current</a:t>
            </a:r>
            <a:r>
              <a:rPr lang="nl-BE" sz="4800" dirty="0"/>
              <a:t>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 err="1"/>
              <a:t>Gets</a:t>
            </a:r>
            <a:r>
              <a:rPr lang="nl-BE" dirty="0"/>
              <a:t> data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BlueTooth</a:t>
            </a:r>
            <a:r>
              <a:rPr lang="nl-BE" dirty="0"/>
              <a:t> device</a:t>
            </a:r>
          </a:p>
          <a:p>
            <a:r>
              <a:rPr lang="nl-BE" dirty="0"/>
              <a:t>Updates field at </a:t>
            </a:r>
            <a:r>
              <a:rPr lang="nl-BE" dirty="0" err="1"/>
              <a:t>every</a:t>
            </a:r>
            <a:r>
              <a:rPr lang="nl-BE" dirty="0"/>
              <a:t> new data</a:t>
            </a:r>
          </a:p>
          <a:p>
            <a:r>
              <a:rPr lang="nl-BE" dirty="0" err="1"/>
              <a:t>Directly</a:t>
            </a:r>
            <a:r>
              <a:rPr lang="nl-BE" dirty="0"/>
              <a:t> pushes data </a:t>
            </a:r>
            <a:r>
              <a:rPr lang="nl-BE" dirty="0" err="1"/>
              <a:t>to</a:t>
            </a:r>
            <a:r>
              <a:rPr lang="nl-BE" dirty="0"/>
              <a:t> database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608" y="329938"/>
            <a:ext cx="3090754" cy="6305787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216" y="1027522"/>
            <a:ext cx="2701663" cy="480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0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 err="1"/>
              <a:t>Heart</a:t>
            </a:r>
            <a:r>
              <a:rPr lang="nl-BE" sz="4800" dirty="0"/>
              <a:t> </a:t>
            </a:r>
            <a:r>
              <a:rPr lang="nl-BE" sz="4800" dirty="0" err="1"/>
              <a:t>rate</a:t>
            </a:r>
            <a:r>
              <a:rPr lang="nl-BE" sz="4800" dirty="0"/>
              <a:t> (</a:t>
            </a:r>
            <a:r>
              <a:rPr lang="nl-BE" sz="3600" dirty="0" err="1"/>
              <a:t>average</a:t>
            </a:r>
            <a:r>
              <a:rPr lang="nl-BE" sz="4800" dirty="0"/>
              <a:t>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 err="1"/>
              <a:t>Uses</a:t>
            </a:r>
            <a:r>
              <a:rPr lang="nl-BE" dirty="0"/>
              <a:t> </a:t>
            </a:r>
            <a:r>
              <a:rPr lang="nl-BE" dirty="0" err="1"/>
              <a:t>current</a:t>
            </a:r>
            <a:r>
              <a:rPr lang="nl-BE" dirty="0"/>
              <a:t> </a:t>
            </a:r>
            <a:r>
              <a:rPr lang="nl-BE" dirty="0" err="1"/>
              <a:t>heart</a:t>
            </a:r>
            <a:r>
              <a:rPr lang="nl-BE" dirty="0"/>
              <a:t> </a:t>
            </a:r>
            <a:r>
              <a:rPr lang="nl-BE" dirty="0" err="1"/>
              <a:t>rate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calculate</a:t>
            </a:r>
            <a:r>
              <a:rPr lang="nl-BE" dirty="0"/>
              <a:t> </a:t>
            </a:r>
            <a:r>
              <a:rPr lang="nl-BE" dirty="0" err="1"/>
              <a:t>average</a:t>
            </a:r>
            <a:endParaRPr lang="nl-BE" dirty="0"/>
          </a:p>
          <a:p>
            <a:r>
              <a:rPr lang="nl-BE" dirty="0"/>
              <a:t>Stores data </a:t>
            </a:r>
            <a:r>
              <a:rPr lang="nl-BE" dirty="0" err="1"/>
              <a:t>directly</a:t>
            </a:r>
            <a:r>
              <a:rPr lang="nl-BE" dirty="0"/>
              <a:t> in database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608" y="329938"/>
            <a:ext cx="3090754" cy="6305787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216" y="1027522"/>
            <a:ext cx="2701663" cy="480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15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88" y="1045688"/>
            <a:ext cx="2737931" cy="486743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9" y="329938"/>
            <a:ext cx="3107291" cy="633952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212297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 Connect</a:t>
            </a:r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/>
          </p:nvPr>
        </p:nvSpPr>
        <p:spPr>
          <a:xfrm>
            <a:off x="5733636" y="1784998"/>
            <a:ext cx="5769114" cy="4487618"/>
          </a:xfrm>
        </p:spPr>
        <p:txBody>
          <a:bodyPr>
            <a:normAutofit/>
          </a:bodyPr>
          <a:lstStyle/>
          <a:p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connect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BlueTooth</a:t>
            </a:r>
            <a:r>
              <a:rPr lang="nl-BE" dirty="0"/>
              <a:t> Low Energy device</a:t>
            </a:r>
          </a:p>
          <a:p>
            <a:r>
              <a:rPr lang="nl-BE" dirty="0" err="1"/>
              <a:t>Opens</a:t>
            </a:r>
            <a:r>
              <a:rPr lang="nl-BE" dirty="0"/>
              <a:t> </a:t>
            </a:r>
            <a:r>
              <a:rPr lang="nl-BE" dirty="0" err="1"/>
              <a:t>dialog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Directly</a:t>
            </a:r>
            <a:r>
              <a:rPr lang="nl-BE" dirty="0"/>
              <a:t> updates data</a:t>
            </a:r>
          </a:p>
        </p:txBody>
      </p:sp>
    </p:spTree>
    <p:extLst>
      <p:ext uri="{BB962C8B-B14F-4D97-AF65-F5344CB8AC3E}">
        <p14:creationId xmlns:p14="http://schemas.microsoft.com/office/powerpoint/2010/main" val="1723960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9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212297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 View </a:t>
            </a:r>
            <a:r>
              <a:rPr lang="nl-BE" sz="4800" dirty="0" err="1"/>
              <a:t>graph</a:t>
            </a:r>
            <a:endParaRPr lang="nl-BE" sz="4800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/>
          </p:nvPr>
        </p:nvSpPr>
        <p:spPr>
          <a:xfrm>
            <a:off x="5733636" y="1784998"/>
            <a:ext cx="5769114" cy="4487618"/>
          </a:xfrm>
        </p:spPr>
        <p:txBody>
          <a:bodyPr>
            <a:normAutofit/>
          </a:bodyPr>
          <a:lstStyle/>
          <a:p>
            <a:r>
              <a:rPr lang="nl-BE" dirty="0"/>
              <a:t>Shows </a:t>
            </a:r>
            <a:r>
              <a:rPr lang="nl-BE" dirty="0" err="1"/>
              <a:t>graph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current</a:t>
            </a:r>
            <a:r>
              <a:rPr lang="nl-BE" dirty="0"/>
              <a:t> </a:t>
            </a:r>
            <a:r>
              <a:rPr lang="nl-BE" dirty="0" err="1"/>
              <a:t>heart</a:t>
            </a:r>
            <a:r>
              <a:rPr lang="nl-BE" dirty="0"/>
              <a:t> </a:t>
            </a:r>
            <a:r>
              <a:rPr lang="nl-BE" dirty="0" err="1"/>
              <a:t>rate</a:t>
            </a:r>
            <a:r>
              <a:rPr lang="nl-BE" dirty="0"/>
              <a:t> data</a:t>
            </a:r>
          </a:p>
          <a:p>
            <a:endParaRPr lang="nl-BE" dirty="0"/>
          </a:p>
          <a:p>
            <a:r>
              <a:rPr lang="nl-BE" dirty="0" err="1"/>
              <a:t>Scrollable</a:t>
            </a:r>
            <a:endParaRPr lang="nl-BE" dirty="0"/>
          </a:p>
          <a:p>
            <a:endParaRPr lang="nl-BE" dirty="0"/>
          </a:p>
          <a:p>
            <a:r>
              <a:rPr lang="nl-BE" dirty="0"/>
              <a:t>Simple start/stop button </a:t>
            </a:r>
            <a:r>
              <a:rPr lang="nl-BE" dirty="0" err="1"/>
              <a:t>to</a:t>
            </a:r>
            <a:r>
              <a:rPr lang="nl-BE" dirty="0"/>
              <a:t> control </a:t>
            </a:r>
            <a:r>
              <a:rPr lang="nl-BE" dirty="0" err="1"/>
              <a:t>livefeed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5"/>
          <a:stretch/>
        </p:blipFill>
        <p:spPr>
          <a:xfrm>
            <a:off x="1131334" y="1233487"/>
            <a:ext cx="2726292" cy="46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04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9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212297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New </a:t>
            </a:r>
            <a:r>
              <a:rPr lang="nl-BE" sz="4800" dirty="0" err="1"/>
              <a:t>workout</a:t>
            </a:r>
            <a:endParaRPr lang="nl-BE" sz="4800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/>
          </p:nvPr>
        </p:nvSpPr>
        <p:spPr>
          <a:xfrm>
            <a:off x="5733636" y="1784998"/>
            <a:ext cx="5769114" cy="4487618"/>
          </a:xfrm>
        </p:spPr>
        <p:txBody>
          <a:bodyPr>
            <a:normAutofit/>
          </a:bodyPr>
          <a:lstStyle/>
          <a:p>
            <a:r>
              <a:rPr lang="nl-BE" dirty="0"/>
              <a:t>Starts Map Activity</a:t>
            </a:r>
          </a:p>
          <a:p>
            <a:endParaRPr lang="nl-BE" dirty="0"/>
          </a:p>
          <a:p>
            <a:r>
              <a:rPr lang="nl-BE" dirty="0" err="1"/>
              <a:t>Saves</a:t>
            </a:r>
            <a:r>
              <a:rPr lang="nl-BE" dirty="0"/>
              <a:t> </a:t>
            </a:r>
            <a:r>
              <a:rPr lang="nl-BE" dirty="0" err="1"/>
              <a:t>location</a:t>
            </a:r>
            <a:r>
              <a:rPr lang="nl-BE" dirty="0"/>
              <a:t> </a:t>
            </a:r>
            <a:r>
              <a:rPr lang="nl-BE" dirty="0" err="1"/>
              <a:t>every</a:t>
            </a:r>
            <a:r>
              <a:rPr lang="nl-BE" dirty="0"/>
              <a:t> 5 </a:t>
            </a:r>
            <a:r>
              <a:rPr lang="nl-BE" dirty="0" err="1"/>
              <a:t>seconds</a:t>
            </a:r>
            <a:r>
              <a:rPr lang="nl-BE" dirty="0"/>
              <a:t> in </a:t>
            </a:r>
            <a:r>
              <a:rPr lang="nl-B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  <a:p>
            <a:r>
              <a:rPr lang="nl-BE" dirty="0"/>
              <a:t>Draws </a:t>
            </a:r>
            <a:r>
              <a:rPr lang="nl-BE" dirty="0" err="1"/>
              <a:t>location</a:t>
            </a:r>
            <a:r>
              <a:rPr lang="nl-BE" dirty="0"/>
              <a:t> on map</a:t>
            </a:r>
          </a:p>
          <a:p>
            <a:endParaRPr lang="nl-BE" dirty="0"/>
          </a:p>
          <a:p>
            <a:r>
              <a:rPr lang="nl-BE" dirty="0"/>
              <a:t>Buttons:</a:t>
            </a:r>
          </a:p>
          <a:p>
            <a:pPr lvl="1"/>
            <a:r>
              <a:rPr lang="nl-BE" dirty="0"/>
              <a:t>Reset/</a:t>
            </a:r>
            <a:r>
              <a:rPr lang="nl-BE" dirty="0" err="1"/>
              <a:t>clear</a:t>
            </a:r>
            <a:r>
              <a:rPr lang="nl-BE" dirty="0"/>
              <a:t> map</a:t>
            </a:r>
          </a:p>
          <a:p>
            <a:pPr lvl="1"/>
            <a:r>
              <a:rPr lang="nl-BE" dirty="0"/>
              <a:t>Start </a:t>
            </a:r>
            <a:r>
              <a:rPr lang="nl-BE" dirty="0" err="1"/>
              <a:t>workout</a:t>
            </a:r>
            <a:endParaRPr lang="nl-BE" dirty="0"/>
          </a:p>
          <a:p>
            <a:pPr lvl="1"/>
            <a:r>
              <a:rPr lang="nl-BE" dirty="0"/>
              <a:t>Stop </a:t>
            </a:r>
            <a:r>
              <a:rPr lang="nl-BE" dirty="0" err="1"/>
              <a:t>workout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close Activity</a:t>
            </a:r>
          </a:p>
        </p:txBody>
      </p:sp>
    </p:spTree>
    <p:extLst>
      <p:ext uri="{BB962C8B-B14F-4D97-AF65-F5344CB8AC3E}">
        <p14:creationId xmlns:p14="http://schemas.microsoft.com/office/powerpoint/2010/main" val="3247690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363329" y="804519"/>
            <a:ext cx="4891831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Database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37051" y="1784998"/>
            <a:ext cx="5991194" cy="4487618"/>
          </a:xfrm>
        </p:spPr>
        <p:txBody>
          <a:bodyPr>
            <a:normAutofit/>
          </a:bodyPr>
          <a:lstStyle/>
          <a:p>
            <a:r>
              <a:rPr lang="nl-BE" dirty="0"/>
              <a:t>Save user </a:t>
            </a:r>
            <a:r>
              <a:rPr lang="nl-BE" dirty="0" err="1"/>
              <a:t>and</a:t>
            </a:r>
            <a:r>
              <a:rPr lang="nl-BE" dirty="0"/>
              <a:t> team data:</a:t>
            </a:r>
          </a:p>
          <a:p>
            <a:pPr lvl="1"/>
            <a:r>
              <a:rPr lang="nl-BE" dirty="0"/>
              <a:t>User name</a:t>
            </a:r>
          </a:p>
          <a:p>
            <a:pPr lvl="1"/>
            <a:r>
              <a:rPr lang="nl-BE" dirty="0"/>
              <a:t>Team name</a:t>
            </a:r>
          </a:p>
          <a:p>
            <a:pPr lvl="1"/>
            <a:r>
              <a:rPr lang="nl-BE" dirty="0"/>
              <a:t>Steps taken</a:t>
            </a:r>
          </a:p>
          <a:p>
            <a:pPr lvl="1"/>
            <a:r>
              <a:rPr lang="nl-BE" dirty="0" err="1"/>
              <a:t>Calories</a:t>
            </a:r>
            <a:r>
              <a:rPr lang="nl-BE" dirty="0"/>
              <a:t> </a:t>
            </a:r>
            <a:r>
              <a:rPr lang="nl-BE" dirty="0" err="1"/>
              <a:t>burned</a:t>
            </a:r>
            <a:endParaRPr lang="nl-BE" dirty="0"/>
          </a:p>
          <a:p>
            <a:pPr lvl="1"/>
            <a:r>
              <a:rPr lang="nl-BE" dirty="0" err="1"/>
              <a:t>Heart</a:t>
            </a:r>
            <a:r>
              <a:rPr lang="nl-BE" dirty="0"/>
              <a:t> </a:t>
            </a:r>
            <a:r>
              <a:rPr lang="nl-BE" dirty="0" err="1"/>
              <a:t>rate</a:t>
            </a:r>
            <a:r>
              <a:rPr lang="nl-BE" dirty="0"/>
              <a:t> (</a:t>
            </a:r>
            <a:r>
              <a:rPr lang="nl-BE" dirty="0" err="1"/>
              <a:t>current</a:t>
            </a:r>
            <a:r>
              <a:rPr lang="nl-BE" dirty="0"/>
              <a:t>)</a:t>
            </a:r>
          </a:p>
          <a:p>
            <a:pPr lvl="1"/>
            <a:r>
              <a:rPr lang="nl-BE" dirty="0" err="1"/>
              <a:t>Heart</a:t>
            </a:r>
            <a:r>
              <a:rPr lang="nl-BE" dirty="0"/>
              <a:t> </a:t>
            </a:r>
            <a:r>
              <a:rPr lang="nl-BE" dirty="0" err="1"/>
              <a:t>rate</a:t>
            </a:r>
            <a:r>
              <a:rPr lang="nl-BE" dirty="0"/>
              <a:t> (</a:t>
            </a:r>
            <a:r>
              <a:rPr lang="nl-BE" dirty="0" err="1"/>
              <a:t>average</a:t>
            </a:r>
            <a:r>
              <a:rPr lang="nl-BE" dirty="0"/>
              <a:t>)</a:t>
            </a:r>
          </a:p>
          <a:p>
            <a:pPr lvl="1"/>
            <a:endParaRPr lang="nl-BE" dirty="0"/>
          </a:p>
          <a:p>
            <a:r>
              <a:rPr lang="nl-BE" dirty="0"/>
              <a:t>User (solo) </a:t>
            </a:r>
            <a:r>
              <a:rPr lang="nl-BE" dirty="0" err="1"/>
              <a:t>saves</a:t>
            </a:r>
            <a:r>
              <a:rPr lang="nl-BE" dirty="0"/>
              <a:t> data</a:t>
            </a:r>
          </a:p>
          <a:p>
            <a:r>
              <a:rPr lang="nl-BE" dirty="0"/>
              <a:t>Coach (team) </a:t>
            </a:r>
            <a:r>
              <a:rPr lang="nl-BE" dirty="0" err="1"/>
              <a:t>retrieves</a:t>
            </a:r>
            <a:r>
              <a:rPr lang="nl-BE" dirty="0"/>
              <a:t> data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989" y="1300899"/>
            <a:ext cx="2665155" cy="5174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s://pbs.twimg.com/profile_images/733004510394650625/cZLxNFZS_400x4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757" y="336640"/>
            <a:ext cx="1448358" cy="1448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70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6755" y="720973"/>
            <a:ext cx="11887200" cy="1049235"/>
          </a:xfrm>
        </p:spPr>
        <p:txBody>
          <a:bodyPr>
            <a:normAutofit/>
          </a:bodyPr>
          <a:lstStyle/>
          <a:p>
            <a:r>
              <a:rPr lang="nl-BE" sz="4800" dirty="0"/>
              <a:t>In </a:t>
            </a:r>
            <a:r>
              <a:rPr lang="nl-BE" sz="4800" dirty="0" err="1"/>
              <a:t>the</a:t>
            </a:r>
            <a:r>
              <a:rPr lang="nl-BE" sz="4800" dirty="0"/>
              <a:t> </a:t>
            </a:r>
            <a:r>
              <a:rPr lang="nl-BE" sz="4800" dirty="0" err="1"/>
              <a:t>beginning</a:t>
            </a:r>
            <a:r>
              <a:rPr lang="nl-BE" sz="4800" dirty="0"/>
              <a:t> </a:t>
            </a:r>
            <a:r>
              <a:rPr lang="nl-BE" sz="4800" dirty="0" err="1"/>
              <a:t>there</a:t>
            </a:r>
            <a:r>
              <a:rPr lang="nl-BE" sz="4800" dirty="0"/>
              <a:t> was </a:t>
            </a:r>
            <a:r>
              <a:rPr lang="nl-BE" sz="4800" dirty="0" err="1"/>
              <a:t>finland</a:t>
            </a:r>
            <a:endParaRPr lang="nl-BE" sz="48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0" y="1770208"/>
            <a:ext cx="11249320" cy="34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9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272258" y="804519"/>
            <a:ext cx="11551442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 err="1"/>
              <a:t>Fitrax</a:t>
            </a:r>
            <a:r>
              <a:rPr lang="nl-BE" sz="4800" dirty="0"/>
              <a:t> coach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76904" y="1005766"/>
            <a:ext cx="9320098" cy="7130765"/>
          </a:xfrm>
          <a:prstGeom prst="rect">
            <a:avLst/>
          </a:prstGeom>
        </p:spPr>
      </p:pic>
      <p:sp>
        <p:nvSpPr>
          <p:cNvPr id="10" name="Tijdelijke aanduiding voor inhoud 2"/>
          <p:cNvSpPr>
            <a:spLocks noGrp="1"/>
          </p:cNvSpPr>
          <p:nvPr>
            <p:ph idx="1"/>
          </p:nvPr>
        </p:nvSpPr>
        <p:spPr>
          <a:xfrm>
            <a:off x="7248528" y="1853754"/>
            <a:ext cx="4176972" cy="4487618"/>
          </a:xfrm>
        </p:spPr>
        <p:txBody>
          <a:bodyPr>
            <a:normAutofit/>
          </a:bodyPr>
          <a:lstStyle/>
          <a:p>
            <a:r>
              <a:rPr lang="nl-BE" dirty="0"/>
              <a:t>Enters TEAMNAME</a:t>
            </a:r>
          </a:p>
          <a:p>
            <a:r>
              <a:rPr lang="nl-BE" dirty="0"/>
              <a:t>Pulls data at </a:t>
            </a:r>
            <a:r>
              <a:rPr lang="nl-BE" dirty="0" err="1"/>
              <a:t>every</a:t>
            </a:r>
            <a:r>
              <a:rPr lang="nl-BE" dirty="0"/>
              <a:t> update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0" y="2727147"/>
            <a:ext cx="5542382" cy="367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34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36896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Demo time!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call on me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11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31173" y="2353879"/>
            <a:ext cx="2839785" cy="2839785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2" y="346807"/>
            <a:ext cx="3107291" cy="6339526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252" y="1866242"/>
            <a:ext cx="2043413" cy="204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5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4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9" y="314325"/>
            <a:ext cx="3107291" cy="633952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272258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 err="1"/>
              <a:t>Questions</a:t>
            </a:r>
            <a:r>
              <a:rPr lang="nl-BE" sz="4800" dirty="0"/>
              <a:t>?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53" y="1773916"/>
            <a:ext cx="2115721" cy="21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 err="1"/>
              <a:t>productname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8"/>
            <a:ext cx="9291215" cy="4487618"/>
          </a:xfrm>
        </p:spPr>
        <p:txBody>
          <a:bodyPr>
            <a:normAutofit/>
          </a:bodyPr>
          <a:lstStyle/>
          <a:p>
            <a:r>
              <a:rPr lang="nl-BE" dirty="0"/>
              <a:t>Fitness</a:t>
            </a:r>
          </a:p>
          <a:p>
            <a:r>
              <a:rPr lang="nl-BE" dirty="0" err="1"/>
              <a:t>Activitytracker</a:t>
            </a:r>
            <a:endParaRPr lang="nl-BE" dirty="0"/>
          </a:p>
          <a:p>
            <a:r>
              <a:rPr lang="nl-BE" dirty="0" err="1"/>
              <a:t>Social</a:t>
            </a:r>
            <a:endParaRPr lang="nl-BE" dirty="0"/>
          </a:p>
          <a:p>
            <a:r>
              <a:rPr lang="nl-BE" dirty="0"/>
              <a:t>Team</a:t>
            </a:r>
          </a:p>
          <a:p>
            <a:r>
              <a:rPr lang="nl-BE" dirty="0"/>
              <a:t>Solo</a:t>
            </a:r>
          </a:p>
          <a:p>
            <a:r>
              <a:rPr lang="nl-BE" dirty="0"/>
              <a:t>Young </a:t>
            </a:r>
            <a:r>
              <a:rPr lang="nl-BE" dirty="0" err="1"/>
              <a:t>and</a:t>
            </a:r>
            <a:r>
              <a:rPr lang="nl-BE" dirty="0"/>
              <a:t> hip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2" descr="http://www.navigateme.unsw.edu.au/bundles/navigatemebranding/images/theme/ques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580" y="1113590"/>
            <a:ext cx="3876675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460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4215">
            <a:off x="2829367" y="4812157"/>
            <a:ext cx="1021271" cy="102127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9726" y="804519"/>
            <a:ext cx="10871459" cy="1049235"/>
          </a:xfrm>
        </p:spPr>
        <p:txBody>
          <a:bodyPr>
            <a:normAutofit/>
          </a:bodyPr>
          <a:lstStyle/>
          <a:p>
            <a:r>
              <a:rPr lang="nl-BE" sz="4800" dirty="0"/>
              <a:t>Hardware &amp; software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kstvak 3"/>
          <p:cNvSpPr txBox="1"/>
          <p:nvPr/>
        </p:nvSpPr>
        <p:spPr>
          <a:xfrm>
            <a:off x="8443245" y="2043760"/>
            <a:ext cx="2928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</a:pPr>
            <a:r>
              <a:rPr lang="nl-NL" sz="2000" dirty="0"/>
              <a:t>2x Android Application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9245126" y="2662986"/>
            <a:ext cx="2372124" cy="429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</a:pPr>
            <a:r>
              <a:rPr lang="nl-NL" sz="2000" dirty="0" err="1"/>
              <a:t>Firebase</a:t>
            </a:r>
            <a:r>
              <a:rPr lang="nl-NL" sz="2000" dirty="0"/>
              <a:t> Database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534533" y="1829073"/>
            <a:ext cx="676788" cy="429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</a:pPr>
            <a:r>
              <a:rPr lang="nl-NL" sz="2000" dirty="0"/>
              <a:t>PCB</a:t>
            </a:r>
          </a:p>
        </p:txBody>
      </p:sp>
      <p:sp>
        <p:nvSpPr>
          <p:cNvPr id="14" name="Tekstvak 13"/>
          <p:cNvSpPr txBox="1"/>
          <p:nvPr/>
        </p:nvSpPr>
        <p:spPr>
          <a:xfrm>
            <a:off x="755665" y="2430050"/>
            <a:ext cx="3192605" cy="429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</a:pPr>
            <a:r>
              <a:rPr lang="nl-NL" sz="2000" dirty="0" err="1"/>
              <a:t>Heart</a:t>
            </a:r>
            <a:r>
              <a:rPr lang="nl-NL" sz="2000" dirty="0"/>
              <a:t> (light) </a:t>
            </a:r>
            <a:r>
              <a:rPr lang="nl-NL" sz="2000" dirty="0" err="1"/>
              <a:t>Pulse</a:t>
            </a:r>
            <a:r>
              <a:rPr lang="nl-NL" sz="2000" dirty="0"/>
              <a:t> Sensor</a:t>
            </a:r>
          </a:p>
        </p:txBody>
      </p:sp>
      <p:sp>
        <p:nvSpPr>
          <p:cNvPr id="15" name="Tekstvak 14"/>
          <p:cNvSpPr txBox="1"/>
          <p:nvPr/>
        </p:nvSpPr>
        <p:spPr>
          <a:xfrm>
            <a:off x="1701413" y="1710109"/>
            <a:ext cx="665567" cy="429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</a:pPr>
            <a:r>
              <a:rPr lang="nl-NL" sz="2000" dirty="0"/>
              <a:t>LED</a:t>
            </a:r>
          </a:p>
        </p:txBody>
      </p:sp>
      <p:sp>
        <p:nvSpPr>
          <p:cNvPr id="16" name="Tekstvak 15"/>
          <p:cNvSpPr txBox="1"/>
          <p:nvPr/>
        </p:nvSpPr>
        <p:spPr>
          <a:xfrm>
            <a:off x="489008" y="3068237"/>
            <a:ext cx="1444626" cy="429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</a:pPr>
            <a:r>
              <a:rPr lang="nl-NL" sz="2000" dirty="0"/>
              <a:t>BT Module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4201499" y="4321655"/>
            <a:ext cx="2798651" cy="429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</a:pPr>
            <a:r>
              <a:rPr lang="nl-NL" sz="2000" dirty="0" err="1"/>
              <a:t>BlueTooth</a:t>
            </a:r>
            <a:r>
              <a:rPr lang="nl-NL" sz="2000" dirty="0"/>
              <a:t> Low Energy</a:t>
            </a: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997" y="2319130"/>
            <a:ext cx="2013656" cy="2013656"/>
          </a:xfrm>
          <a:prstGeom prst="rect">
            <a:avLst/>
          </a:prstGeom>
        </p:spPr>
      </p:pic>
      <p:pic>
        <p:nvPicPr>
          <p:cNvPr id="22" name="Afbeelding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34" y="3223566"/>
            <a:ext cx="2048268" cy="2048268"/>
          </a:xfrm>
          <a:prstGeom prst="rect">
            <a:avLst/>
          </a:prstGeom>
        </p:spPr>
      </p:pic>
      <p:pic>
        <p:nvPicPr>
          <p:cNvPr id="24" name="Afbeelding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3" y="3140787"/>
            <a:ext cx="3376525" cy="3376525"/>
          </a:xfrm>
          <a:prstGeom prst="rect">
            <a:avLst/>
          </a:prstGeom>
        </p:spPr>
      </p:pic>
      <p:pic>
        <p:nvPicPr>
          <p:cNvPr id="26" name="Afbeelding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943" y="3767377"/>
            <a:ext cx="1766740" cy="1766740"/>
          </a:xfrm>
          <a:prstGeom prst="rect">
            <a:avLst/>
          </a:prstGeom>
        </p:spPr>
      </p:pic>
      <p:pic>
        <p:nvPicPr>
          <p:cNvPr id="28" name="Afbeelding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13" y="3435566"/>
            <a:ext cx="2320565" cy="174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8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4215">
            <a:off x="4933917" y="4154677"/>
            <a:ext cx="1633967" cy="16339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800" dirty="0"/>
              <a:t>hardware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009" y="847459"/>
            <a:ext cx="4765866" cy="4765866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193" y="2399895"/>
            <a:ext cx="3688661" cy="276649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136" y="2493385"/>
            <a:ext cx="3126555" cy="312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3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2" y="346807"/>
            <a:ext cx="3107291" cy="633952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8273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Fitness </a:t>
            </a:r>
            <a:r>
              <a:rPr lang="nl-BE" sz="4800" dirty="0" err="1"/>
              <a:t>tracker</a:t>
            </a:r>
            <a:r>
              <a:rPr lang="nl-BE" sz="4800" dirty="0"/>
              <a:t> </a:t>
            </a:r>
            <a:r>
              <a:rPr lang="nl-BE" sz="4800" dirty="0" err="1"/>
              <a:t>itself</a:t>
            </a:r>
            <a:endParaRPr lang="nl-BE" sz="4800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>
          <a:xfrm>
            <a:off x="648273" y="1710878"/>
            <a:ext cx="6530194" cy="4487618"/>
          </a:xfrm>
        </p:spPr>
        <p:txBody>
          <a:bodyPr>
            <a:normAutofit/>
          </a:bodyPr>
          <a:lstStyle/>
          <a:p>
            <a:r>
              <a:rPr lang="nl-BE" dirty="0" err="1"/>
              <a:t>Printed</a:t>
            </a:r>
            <a:r>
              <a:rPr lang="nl-BE" dirty="0"/>
              <a:t> Circuit Board (PCB)</a:t>
            </a:r>
          </a:p>
          <a:p>
            <a:r>
              <a:rPr lang="nl-BE" dirty="0"/>
              <a:t>Green LED: </a:t>
            </a:r>
            <a:r>
              <a:rPr lang="nl-BE" dirty="0" err="1"/>
              <a:t>makes</a:t>
            </a:r>
            <a:r>
              <a:rPr lang="nl-BE" dirty="0"/>
              <a:t> </a:t>
            </a:r>
            <a:r>
              <a:rPr lang="nl-BE" dirty="0" err="1"/>
              <a:t>bloodflow</a:t>
            </a:r>
            <a:r>
              <a:rPr lang="nl-BE" dirty="0"/>
              <a:t> </a:t>
            </a:r>
            <a:r>
              <a:rPr lang="nl-BE" dirty="0" err="1"/>
              <a:t>visible</a:t>
            </a:r>
            <a:endParaRPr lang="nl-BE" dirty="0"/>
          </a:p>
          <a:p>
            <a:r>
              <a:rPr lang="nl-BE" dirty="0" err="1"/>
              <a:t>Pulse</a:t>
            </a:r>
            <a:r>
              <a:rPr lang="nl-BE" dirty="0"/>
              <a:t> (light) Sensor: </a:t>
            </a:r>
            <a:r>
              <a:rPr lang="nl-BE" dirty="0" err="1"/>
              <a:t>measures</a:t>
            </a:r>
            <a:r>
              <a:rPr lang="nl-BE" dirty="0"/>
              <a:t> </a:t>
            </a:r>
            <a:r>
              <a:rPr lang="nl-BE" dirty="0" err="1"/>
              <a:t>bloodflow</a:t>
            </a:r>
            <a:r>
              <a:rPr lang="nl-BE" dirty="0"/>
              <a:t> (</a:t>
            </a:r>
            <a:r>
              <a:rPr lang="nl-BE" dirty="0" err="1"/>
              <a:t>pulse</a:t>
            </a:r>
            <a:r>
              <a:rPr lang="nl-BE" dirty="0"/>
              <a:t>)</a:t>
            </a:r>
          </a:p>
          <a:p>
            <a:r>
              <a:rPr lang="nl-BE" dirty="0" err="1"/>
              <a:t>BlueTooth</a:t>
            </a:r>
            <a:r>
              <a:rPr lang="nl-BE" dirty="0"/>
              <a:t> Low Energy module</a:t>
            </a:r>
          </a:p>
          <a:p>
            <a:r>
              <a:rPr lang="nl-BE" dirty="0"/>
              <a:t>3V </a:t>
            </a:r>
            <a:r>
              <a:rPr lang="nl-BE" dirty="0" err="1"/>
              <a:t>battery</a:t>
            </a:r>
            <a:r>
              <a:rPr lang="nl-BE" dirty="0"/>
              <a:t> </a:t>
            </a:r>
          </a:p>
          <a:p>
            <a:endParaRPr lang="nl-BE" dirty="0"/>
          </a:p>
          <a:p>
            <a:r>
              <a:rPr lang="nl-BE" dirty="0"/>
              <a:t>Works best </a:t>
            </a:r>
            <a:r>
              <a:rPr lang="nl-BE" dirty="0" err="1"/>
              <a:t>directly</a:t>
            </a:r>
            <a:r>
              <a:rPr lang="nl-BE" dirty="0"/>
              <a:t> on </a:t>
            </a:r>
            <a:r>
              <a:rPr lang="nl-BE" dirty="0" err="1"/>
              <a:t>finger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62684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800" dirty="0"/>
              <a:t>software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506" y="1975006"/>
            <a:ext cx="3408972" cy="340897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205" y="3192558"/>
            <a:ext cx="2312672" cy="231267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136" y="2493385"/>
            <a:ext cx="3126555" cy="312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7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9726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Logo </a:t>
            </a:r>
            <a:r>
              <a:rPr lang="nl-BE" sz="4800" dirty="0" err="1"/>
              <a:t>fitrax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33636" y="1784998"/>
            <a:ext cx="5769114" cy="4487618"/>
          </a:xfrm>
        </p:spPr>
        <p:txBody>
          <a:bodyPr>
            <a:normAutofit/>
          </a:bodyPr>
          <a:lstStyle/>
          <a:p>
            <a:r>
              <a:rPr lang="nl-BE" dirty="0"/>
              <a:t>Adobe Photoshop</a:t>
            </a:r>
          </a:p>
          <a:p>
            <a:r>
              <a:rPr lang="nl-BE" dirty="0" err="1"/>
              <a:t>Material</a:t>
            </a:r>
            <a:r>
              <a:rPr lang="nl-BE" dirty="0"/>
              <a:t> Design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733" y="3393938"/>
            <a:ext cx="3093971" cy="3093971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1" y="200802"/>
            <a:ext cx="3305903" cy="3305903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9" y="3571374"/>
            <a:ext cx="3044743" cy="304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0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608" y="329938"/>
            <a:ext cx="3090754" cy="6305787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245" y="1767051"/>
            <a:ext cx="2104461" cy="21044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 err="1"/>
              <a:t>Splash</a:t>
            </a:r>
            <a:r>
              <a:rPr lang="nl-BE" sz="4800" dirty="0"/>
              <a:t> screen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8"/>
            <a:ext cx="9291215" cy="4487618"/>
          </a:xfrm>
        </p:spPr>
        <p:txBody>
          <a:bodyPr>
            <a:normAutofit/>
          </a:bodyPr>
          <a:lstStyle/>
          <a:p>
            <a:r>
              <a:rPr lang="nl-BE" dirty="0" err="1"/>
              <a:t>Splash</a:t>
            </a:r>
            <a:r>
              <a:rPr lang="nl-BE" dirty="0"/>
              <a:t> Screen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heartbeat</a:t>
            </a:r>
            <a:r>
              <a:rPr lang="nl-BE" dirty="0"/>
              <a:t> logo</a:t>
            </a:r>
          </a:p>
          <a:p>
            <a:r>
              <a:rPr lang="nl-BE" dirty="0"/>
              <a:t>“Tap </a:t>
            </a:r>
            <a:r>
              <a:rPr lang="nl-BE" dirty="0" err="1"/>
              <a:t>to</a:t>
            </a:r>
            <a:r>
              <a:rPr lang="nl-BE" dirty="0"/>
              <a:t> skip”</a:t>
            </a:r>
          </a:p>
          <a:p>
            <a:endParaRPr lang="nl-BE" dirty="0"/>
          </a:p>
          <a:p>
            <a:r>
              <a:rPr lang="nl-BE" dirty="0" err="1"/>
              <a:t>Continues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Login Activity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689303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Fitrax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60A5F5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erie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696</TotalTime>
  <Words>380</Words>
  <Application>Microsoft Office PowerPoint</Application>
  <PresentationFormat>Breedbeeld</PresentationFormat>
  <Paragraphs>114</Paragraphs>
  <Slides>22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6" baseType="lpstr">
      <vt:lpstr>Arial</vt:lpstr>
      <vt:lpstr>Courier New</vt:lpstr>
      <vt:lpstr>Rockwell</vt:lpstr>
      <vt:lpstr>Galerie</vt:lpstr>
      <vt:lpstr>Groep 2b e-health Nick Cuypers Koen Schauwaert Ukko-Pekka Peura Emilia Ryhänen</vt:lpstr>
      <vt:lpstr>In the beginning there was finland</vt:lpstr>
      <vt:lpstr>productname</vt:lpstr>
      <vt:lpstr>Hardware &amp; software</vt:lpstr>
      <vt:lpstr>hardware</vt:lpstr>
      <vt:lpstr>Fitness tracker itself</vt:lpstr>
      <vt:lpstr>software</vt:lpstr>
      <vt:lpstr>Logo fitrax</vt:lpstr>
      <vt:lpstr>Splash screen</vt:lpstr>
      <vt:lpstr>Login activity</vt:lpstr>
      <vt:lpstr>Main activity</vt:lpstr>
      <vt:lpstr>Steps taken</vt:lpstr>
      <vt:lpstr>Calories burned</vt:lpstr>
      <vt:lpstr>Heart rate (current)</vt:lpstr>
      <vt:lpstr>Heart rate (average)</vt:lpstr>
      <vt:lpstr> Connect</vt:lpstr>
      <vt:lpstr> View graph</vt:lpstr>
      <vt:lpstr>New workout</vt:lpstr>
      <vt:lpstr>Database</vt:lpstr>
      <vt:lpstr>Fitrax coach</vt:lpstr>
      <vt:lpstr>Demo time!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Fitrax</dc:title>
  <dc:creator>Cuypers Nick [student];Koen Schauwaert</dc:creator>
  <cp:lastModifiedBy>Koen Schauwaert</cp:lastModifiedBy>
  <cp:revision>77</cp:revision>
  <dcterms:created xsi:type="dcterms:W3CDTF">2017-03-26T11:02:18Z</dcterms:created>
  <dcterms:modified xsi:type="dcterms:W3CDTF">2017-05-24T09:26:11Z</dcterms:modified>
</cp:coreProperties>
</file>